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Centaur" pitchFamily="18" charset="0"/>
              </a:rPr>
              <a:t>Practicing Development Communication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dirty="0" smtClean="0">
                <a:latin typeface="AngsanaUPC" pitchFamily="18" charset="-34"/>
                <a:cs typeface="AngsanaUPC" pitchFamily="18" charset="-34"/>
              </a:rPr>
              <a:t>Unit 4 (PPT 4)</a:t>
            </a:r>
            <a:endParaRPr lang="en-IN" sz="27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entaur" pitchFamily="18" charset="0"/>
                <a:cs typeface="Aharoni" pitchFamily="2" charset="-79"/>
              </a:rPr>
              <a:t>Paper: Development Communication</a:t>
            </a:r>
            <a:br>
              <a:rPr lang="en-US" sz="2000" b="1" dirty="0" smtClean="0">
                <a:solidFill>
                  <a:schemeClr val="tx1"/>
                </a:solidFill>
                <a:latin typeface="Centaur" pitchFamily="18" charset="0"/>
                <a:cs typeface="Aharoni" pitchFamily="2" charset="-79"/>
              </a:rPr>
            </a:br>
            <a:r>
              <a:rPr lang="en-US" sz="2000" b="1" dirty="0" smtClean="0">
                <a:solidFill>
                  <a:schemeClr val="tx1"/>
                </a:solidFill>
                <a:latin typeface="Centaur" pitchFamily="18" charset="0"/>
                <a:cs typeface="Aharoni" pitchFamily="2" charset="-79"/>
              </a:rPr>
              <a:t>Course: BJMC </a:t>
            </a:r>
            <a:br>
              <a:rPr lang="en-US" sz="2000" b="1" dirty="0" smtClean="0">
                <a:solidFill>
                  <a:schemeClr val="tx1"/>
                </a:solidFill>
                <a:latin typeface="Centaur" pitchFamily="18" charset="0"/>
                <a:cs typeface="Aharoni" pitchFamily="2" charset="-79"/>
              </a:rPr>
            </a:br>
            <a:r>
              <a:rPr lang="en-US" sz="2000" b="1" dirty="0" smtClean="0">
                <a:solidFill>
                  <a:schemeClr val="tx1"/>
                </a:solidFill>
                <a:latin typeface="Centaur" pitchFamily="18" charset="0"/>
                <a:cs typeface="Aharoni" pitchFamily="2" charset="-79"/>
              </a:rPr>
              <a:t>Semester: II</a:t>
            </a:r>
            <a:br>
              <a:rPr lang="en-US" sz="2000" b="1" dirty="0" smtClean="0">
                <a:solidFill>
                  <a:schemeClr val="tx1"/>
                </a:solidFill>
                <a:latin typeface="Centaur" pitchFamily="18" charset="0"/>
                <a:cs typeface="Aharoni" pitchFamily="2" charset="-79"/>
              </a:rPr>
            </a:br>
            <a:r>
              <a:rPr lang="en-US" sz="2000" b="1" dirty="0" smtClean="0">
                <a:solidFill>
                  <a:schemeClr val="tx1"/>
                </a:solidFill>
                <a:latin typeface="Centaur" pitchFamily="18" charset="0"/>
                <a:cs typeface="Aharoni" pitchFamily="2" charset="-79"/>
              </a:rPr>
              <a:t>Dr. Shyama Prasad Mukherjee University, Ranchi</a:t>
            </a:r>
            <a:br>
              <a:rPr lang="en-US" sz="2000" b="1" dirty="0" smtClean="0">
                <a:solidFill>
                  <a:schemeClr val="tx1"/>
                </a:solidFill>
                <a:latin typeface="Centaur" pitchFamily="18" charset="0"/>
                <a:cs typeface="Aharoni" pitchFamily="2" charset="-79"/>
              </a:rPr>
            </a:br>
            <a:r>
              <a:rPr lang="en-US" sz="2000" b="1" dirty="0" smtClean="0">
                <a:solidFill>
                  <a:schemeClr val="tx1"/>
                </a:solidFill>
                <a:latin typeface="Centaur" pitchFamily="18" charset="0"/>
                <a:cs typeface="Aharoni" pitchFamily="2" charset="-79"/>
              </a:rPr>
              <a:t>Teacher’s Name: Sumedha Chaudhury</a:t>
            </a:r>
            <a:endParaRPr lang="en-IN" sz="2000" dirty="0">
              <a:solidFill>
                <a:schemeClr val="tx1"/>
              </a:solidFill>
              <a:latin typeface="Centaur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2)Understanding the audience (continuation)</a:t>
            </a:r>
            <a:endParaRPr lang="en-IN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three key audiences are usually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interested citizens, influential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government decision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makers.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Successful engagement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with these audiences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connecting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meaningfully to incite positive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policy focused action can steer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development policies in a desired direction and help to sustain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aid flows. 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i="1" dirty="0" smtClean="0"/>
              <a:t>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Influentials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can be divided into two groups, the first being established influentials,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including journalists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other (traditional) media practitioners, and representatives of academia,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think tanks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non-governmental organisations (NGOs) and faith-based organisations. The second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new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generation influentials, including institutional bloggers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well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independent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bloggers who discuss development issues online but do not have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development related careers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outside of the blogosphere.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103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Practicing Development Communication Unit 4 (PPT 4)</vt:lpstr>
      <vt:lpstr>2)Understanding the audience (continuation)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Development Communication Unit 4 (PPT 4)</dc:title>
  <dc:creator>Admin</dc:creator>
  <cp:lastModifiedBy>Admin</cp:lastModifiedBy>
  <cp:revision>7</cp:revision>
  <dcterms:created xsi:type="dcterms:W3CDTF">2006-08-16T00:00:00Z</dcterms:created>
  <dcterms:modified xsi:type="dcterms:W3CDTF">2020-06-18T06:01:44Z</dcterms:modified>
</cp:coreProperties>
</file>